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394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Problems facing</a:t>
            </a:r>
          </a:p>
          <a:p>
            <a:r>
              <a:rPr lang="en-US" dirty="0"/>
              <a:t>Futuristic scope</a:t>
            </a:r>
          </a:p>
          <a:p>
            <a:r>
              <a:rPr lang="en-US" dirty="0"/>
              <a:t>Solutions provided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Automation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Overcoming Manual INTERVENTIONS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DIVING INTO the PROBLEM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Automate the Data extraction through RTS</a:t>
            </a:r>
          </a:p>
          <a:p>
            <a:r>
              <a:rPr lang="en-US" dirty="0"/>
              <a:t>Enhancing the way to visualize the data in normal format   </a:t>
            </a:r>
          </a:p>
          <a:p>
            <a:r>
              <a:rPr lang="en-US" dirty="0"/>
              <a:t>Encountering the problems faced by Manual Interventions</a:t>
            </a:r>
          </a:p>
          <a:p>
            <a:r>
              <a:rPr lang="en-US" dirty="0"/>
              <a:t>Enhancing Presentation appeal</a:t>
            </a:r>
          </a:p>
          <a:p>
            <a:r>
              <a:rPr lang="en-US" dirty="0"/>
              <a:t>Engaging the customer in appealing ROI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3" y="317269"/>
            <a:ext cx="5641897" cy="3316893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6"/>
            <a:ext cx="4758892" cy="3122180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39346" y="2073275"/>
            <a:ext cx="4758892" cy="3122181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{BB29A4BD-60FE-4CAF-BFEF-9B790DE7CF00}tf16411248_win32</Template>
  <TotalTime>70</TotalTime>
  <Words>390</Words>
  <Application>Microsoft Office PowerPoint</Application>
  <PresentationFormat>Widescreen</PresentationFormat>
  <Paragraphs>117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 Light</vt:lpstr>
      <vt:lpstr>Calibri</vt:lpstr>
      <vt:lpstr>Posterama</vt:lpstr>
      <vt:lpstr>Custom</vt:lpstr>
      <vt:lpstr>Basic presentation</vt:lpstr>
      <vt:lpstr>Agenda </vt:lpstr>
      <vt:lpstr>The power of Automation</vt:lpstr>
      <vt:lpstr>Overcoming Manual INTERVENTIONS</vt:lpstr>
      <vt:lpstr>DIVING INTO the PROBLEM</vt:lpstr>
      <vt:lpstr>Selecting  visual aids</vt:lpstr>
      <vt:lpstr>PowerPoint Presentation</vt:lpstr>
      <vt:lpstr>Navigating Q&amp;A sessions</vt:lpstr>
      <vt:lpstr>Speaking impact</vt:lpstr>
      <vt:lpstr>Dynamic delivery</vt:lpstr>
      <vt:lpstr>Final tips &amp; takeaways</vt:lpstr>
      <vt:lpstr>Navigating Q&amp;A sessions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Yuvraj Shaktawat</dc:creator>
  <cp:lastModifiedBy>Yuvraj Shaktawat</cp:lastModifiedBy>
  <cp:revision>1</cp:revision>
  <dcterms:created xsi:type="dcterms:W3CDTF">2024-02-24T04:13:27Z</dcterms:created>
  <dcterms:modified xsi:type="dcterms:W3CDTF">2024-02-24T05:23:55Z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